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1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2"/>
      <p:bold r:id="rId13"/>
    </p:embeddedFont>
    <p:embeddedFont>
      <p:font typeface="Caveat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38BD12-EAE8-4576-9333-31C1577E420B}">
  <a:tblStyle styleId="{D538BD12-EAE8-4576-9333-31C1577E42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87734F6-05E5-4954-8C8A-BEEB59E1C33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5727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161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9133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2243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6229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2914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0000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825" y="972913"/>
            <a:ext cx="5051951" cy="319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765775" y="1645750"/>
            <a:ext cx="4227000" cy="14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387000" y="1933200"/>
            <a:ext cx="62415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5016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1pPr>
            <a:lvl2pPr marL="914400" lvl="1" indent="-5016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2pPr>
            <a:lvl3pPr marL="1371600" lvl="2" indent="-5016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3pPr>
            <a:lvl4pPr marL="1828800" lvl="3" indent="-5016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4pPr>
            <a:lvl5pPr marL="2286000" lvl="4" indent="-5016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5pPr>
            <a:lvl6pPr marL="2743200" lvl="5" indent="-5016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6pPr>
            <a:lvl7pPr marL="3200400" lvl="6" indent="-5016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7pPr>
            <a:lvl8pPr marL="3657600" lvl="7" indent="-501650" rtl="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8pPr>
            <a:lvl9pPr marL="4114800" lvl="8" indent="-501650">
              <a:spcBef>
                <a:spcPts val="0"/>
              </a:spcBef>
              <a:spcAft>
                <a:spcPts val="0"/>
              </a:spcAft>
              <a:buSzPts val="4300"/>
              <a:buChar char="•"/>
              <a:defRPr sz="43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11775" y="129768"/>
            <a:ext cx="72738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matic SC"/>
              <a:buNone/>
              <a:defRPr sz="3200" b="1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11775" y="1287956"/>
            <a:ext cx="7273800" cy="32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marL="914400" lvl="1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marL="1371600" lvl="2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marL="1828800" lvl="3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marL="2286000" lvl="4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marL="2743200" lvl="5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marL="3200400" lvl="6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marL="3657600" lvl="7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marL="4114800" lvl="8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veat"/>
              <a:buChar char="•"/>
              <a:defRPr sz="22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1pPr>
            <a:lvl2pPr lvl="1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2pPr>
            <a:lvl3pPr lvl="2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3pPr>
            <a:lvl4pPr lvl="3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4pPr>
            <a:lvl5pPr lvl="4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5pPr>
            <a:lvl6pPr lvl="5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6pPr>
            <a:lvl7pPr lvl="6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7pPr>
            <a:lvl8pPr lvl="7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8pPr>
            <a:lvl9pPr lvl="8" algn="r">
              <a:buNone/>
              <a:defRPr>
                <a:solidFill>
                  <a:srgbClr val="6CC2DC"/>
                </a:solidFill>
                <a:latin typeface="Caveat"/>
                <a:ea typeface="Caveat"/>
                <a:cs typeface="Caveat"/>
                <a:sym typeface="Cave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ctrTitle"/>
          </p:nvPr>
        </p:nvSpPr>
        <p:spPr>
          <a:xfrm>
            <a:off x="2765775" y="1645750"/>
            <a:ext cx="4227000" cy="14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DreamLost</a:t>
            </a:r>
            <a:br>
              <a:rPr lang="en" dirty="0"/>
            </a:br>
            <a:r>
              <a:rPr lang="en" sz="2000" dirty="0"/>
              <a:t>Avram cristian-Stefan</a:t>
            </a:r>
            <a:br>
              <a:rPr lang="en" sz="2000" dirty="0"/>
            </a:br>
            <a:r>
              <a:rPr lang="en" sz="2000" dirty="0"/>
              <a:t>Bianca Popa</a:t>
            </a:r>
            <a:br>
              <a:rPr lang="en" sz="2000" dirty="0"/>
            </a:br>
            <a:r>
              <a:rPr lang="en" sz="2000" dirty="0"/>
              <a:t>Alexandra Dragusin</a:t>
            </a:r>
            <a:br>
              <a:rPr lang="en" sz="2000" dirty="0"/>
            </a:br>
            <a:r>
              <a:rPr lang="en" sz="2000" dirty="0"/>
              <a:t>Matei Dumitrescu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1.DreamLost – short description</a:t>
            </a:r>
            <a:endParaRPr dirty="0"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DreamLost este un joc care se bazeaza pe obtinerea unor finaluri diferite in functie de deciziile pe care jucatorul le ia de-a lungul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aventurii</a:t>
            </a:r>
            <a:r>
              <a:rPr lang="en-US" dirty="0"/>
              <a:t> sale. </a:t>
            </a:r>
            <a:r>
              <a:rPr lang="en-US" dirty="0" err="1"/>
              <a:t>Acest</a:t>
            </a:r>
            <a:r>
              <a:rPr lang="en-US" dirty="0"/>
              <a:t> tip de </a:t>
            </a:r>
            <a:r>
              <a:rPr lang="en-US" dirty="0" err="1"/>
              <a:t>joc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cunoscut</a:t>
            </a:r>
            <a:r>
              <a:rPr lang="en-US" dirty="0"/>
              <a:t> </a:t>
            </a:r>
            <a:r>
              <a:rPr lang="en-US" dirty="0" err="1"/>
              <a:t>drept</a:t>
            </a:r>
            <a:r>
              <a:rPr lang="en-US" dirty="0"/>
              <a:t> “choices matter”.</a:t>
            </a:r>
            <a:endParaRPr lang="e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1387000" y="1933200"/>
            <a:ext cx="62415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“Quotations are commonly printed as a means of inspiration and to invoke philosophical thoughts from the reader”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8404384" y="2540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55D996D4-756A-4184-87C0-CB4CEA2B0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2.DreamLost – De ce am ales acest tip de joc?</a:t>
            </a:r>
            <a:endParaRPr dirty="0"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Fara indoiala se poate preciza faptul ca acest joc nu este doar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 </a:t>
            </a:r>
            <a:r>
              <a:rPr lang="en-US" dirty="0" err="1"/>
              <a:t>produs</a:t>
            </a:r>
            <a:r>
              <a:rPr lang="en-US" dirty="0"/>
              <a:t> al </a:t>
            </a:r>
            <a:r>
              <a:rPr lang="en-US" dirty="0" err="1"/>
              <a:t>cunostintelor</a:t>
            </a:r>
            <a:r>
              <a:rPr lang="en-US" dirty="0"/>
              <a:t> de </a:t>
            </a:r>
            <a:r>
              <a:rPr lang="en-US" dirty="0" err="1"/>
              <a:t>programare</a:t>
            </a:r>
            <a:r>
              <a:rPr lang="en-US" dirty="0"/>
              <a:t>, cat </a:t>
            </a:r>
            <a:r>
              <a:rPr lang="en-US" dirty="0" err="1"/>
              <a:t>si</a:t>
            </a:r>
            <a:r>
              <a:rPr lang="en-US" dirty="0"/>
              <a:t> al </a:t>
            </a:r>
            <a:r>
              <a:rPr lang="en-US" dirty="0" err="1"/>
              <a:t>creativitatii</a:t>
            </a:r>
            <a:r>
              <a:rPr lang="en-US" dirty="0"/>
              <a:t>. </a:t>
            </a:r>
            <a:r>
              <a:rPr lang="en-US" dirty="0" err="1"/>
              <a:t>Cursul</a:t>
            </a:r>
            <a:r>
              <a:rPr lang="en-US" dirty="0"/>
              <a:t> de python a </a:t>
            </a:r>
            <a:r>
              <a:rPr lang="en-US" dirty="0" err="1"/>
              <a:t>facut</a:t>
            </a:r>
            <a:r>
              <a:rPr lang="en-US" dirty="0"/>
              <a:t> </a:t>
            </a:r>
            <a:r>
              <a:rPr lang="en-US" dirty="0" err="1"/>
              <a:t>posibila</a:t>
            </a:r>
            <a:r>
              <a:rPr lang="en-US" dirty="0"/>
              <a:t> </a:t>
            </a:r>
            <a:r>
              <a:rPr lang="en-US" dirty="0" err="1"/>
              <a:t>aceasta</a:t>
            </a:r>
            <a:r>
              <a:rPr lang="en-US" dirty="0"/>
              <a:t> </a:t>
            </a:r>
            <a:r>
              <a:rPr lang="en-US" dirty="0" err="1"/>
              <a:t>realizare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sansa</a:t>
            </a:r>
            <a:r>
              <a:rPr lang="en-US" dirty="0"/>
              <a:t> </a:t>
            </a:r>
            <a:r>
              <a:rPr lang="en-US" dirty="0" err="1"/>
              <a:t>oferita</a:t>
            </a:r>
            <a:r>
              <a:rPr lang="en-US" dirty="0"/>
              <a:t> de a </a:t>
            </a:r>
            <a:r>
              <a:rPr lang="en-US" dirty="0" err="1"/>
              <a:t>materializa</a:t>
            </a:r>
            <a:r>
              <a:rPr lang="en-US" dirty="0"/>
              <a:t> </a:t>
            </a:r>
            <a:r>
              <a:rPr lang="en-US" dirty="0" err="1"/>
              <a:t>pana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cele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ambigue</a:t>
            </a:r>
            <a:r>
              <a:rPr lang="en-US" dirty="0"/>
              <a:t> </a:t>
            </a:r>
            <a:r>
              <a:rPr lang="en-US" dirty="0" err="1"/>
              <a:t>idei</a:t>
            </a:r>
            <a:r>
              <a:rPr lang="en-US" dirty="0"/>
              <a:t>. 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849562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2.DreamLost – De ce am ales acest tip de joc?</a:t>
            </a:r>
            <a:endParaRPr dirty="0"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  <a:r>
              <a:rPr lang="en-US" dirty="0" err="1"/>
              <a:t>Jocurile</a:t>
            </a:r>
            <a:r>
              <a:rPr lang="en-US" dirty="0"/>
              <a:t> de tip “choices matter” sunt </a:t>
            </a:r>
            <a:r>
              <a:rPr lang="en-US" dirty="0" err="1"/>
              <a:t>destul</a:t>
            </a:r>
            <a:r>
              <a:rPr lang="en-US" dirty="0"/>
              <a:t> de </a:t>
            </a:r>
            <a:r>
              <a:rPr lang="en-US" dirty="0" err="1"/>
              <a:t>cunoscute</a:t>
            </a:r>
            <a:r>
              <a:rPr lang="en-US" dirty="0"/>
              <a:t> in </a:t>
            </a:r>
            <a:r>
              <a:rPr lang="en-US" dirty="0" err="1"/>
              <a:t>lumea</a:t>
            </a:r>
            <a:r>
              <a:rPr lang="en-US" dirty="0"/>
              <a:t> </a:t>
            </a:r>
            <a:r>
              <a:rPr lang="en-US" dirty="0" err="1"/>
              <a:t>gamerilor</a:t>
            </a:r>
            <a:r>
              <a:rPr lang="en-US" dirty="0"/>
              <a:t>. </a:t>
            </a:r>
            <a:r>
              <a:rPr lang="en-US" dirty="0" err="1"/>
              <a:t>Exista</a:t>
            </a:r>
            <a:r>
              <a:rPr lang="en-US" dirty="0"/>
              <a:t> </a:t>
            </a:r>
            <a:r>
              <a:rPr lang="en-US" dirty="0" err="1"/>
              <a:t>jocuri</a:t>
            </a:r>
            <a:r>
              <a:rPr lang="en-US" dirty="0"/>
              <a:t> precum “The Walking Dead”. </a:t>
            </a:r>
            <a:r>
              <a:rPr lang="en-US" dirty="0" err="1"/>
              <a:t>Principala</a:t>
            </a:r>
            <a:r>
              <a:rPr lang="en-US" dirty="0"/>
              <a:t> </a:t>
            </a:r>
            <a:r>
              <a:rPr lang="en-US" dirty="0" err="1"/>
              <a:t>sursa</a:t>
            </a:r>
            <a:r>
              <a:rPr lang="en-US" dirty="0"/>
              <a:t> de </a:t>
            </a:r>
            <a:r>
              <a:rPr lang="en-US" dirty="0" err="1"/>
              <a:t>inspiratie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reprezentata</a:t>
            </a:r>
            <a:r>
              <a:rPr lang="en-US" dirty="0"/>
              <a:t> de “The life and sufferings of Sir </a:t>
            </a:r>
            <a:r>
              <a:rPr lang="en-US" dirty="0" err="1"/>
              <a:t>Brante</a:t>
            </a:r>
            <a:r>
              <a:rPr lang="en-US" dirty="0"/>
              <a:t>”, un </a:t>
            </a:r>
            <a:r>
              <a:rPr lang="en-US" dirty="0" err="1"/>
              <a:t>joc</a:t>
            </a:r>
            <a:r>
              <a:rPr lang="en-US" dirty="0"/>
              <a:t> complex, care se </a:t>
            </a:r>
            <a:r>
              <a:rPr lang="en-US" dirty="0" err="1"/>
              <a:t>bazeaza</a:t>
            </a:r>
            <a:r>
              <a:rPr lang="en-US" dirty="0"/>
              <a:t> pe </a:t>
            </a:r>
            <a:r>
              <a:rPr lang="en-US" dirty="0" err="1"/>
              <a:t>alegerile</a:t>
            </a:r>
            <a:r>
              <a:rPr lang="en-US" dirty="0"/>
              <a:t> </a:t>
            </a:r>
            <a:r>
              <a:rPr lang="en-US" dirty="0" err="1"/>
              <a:t>facute</a:t>
            </a:r>
            <a:r>
              <a:rPr lang="en-US" dirty="0"/>
              <a:t>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763963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2.DreamLost – De ce am ales acest tip de joc?</a:t>
            </a:r>
            <a:endParaRPr dirty="0"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Fara indoiala se poate preciza faptul ca acest joc nu este doar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un </a:t>
            </a:r>
            <a:r>
              <a:rPr lang="en-US" dirty="0" err="1"/>
              <a:t>produs</a:t>
            </a:r>
            <a:r>
              <a:rPr lang="en-US" dirty="0"/>
              <a:t> al </a:t>
            </a:r>
            <a:r>
              <a:rPr lang="en-US" dirty="0" err="1"/>
              <a:t>cunostintelor</a:t>
            </a:r>
            <a:r>
              <a:rPr lang="en-US" dirty="0"/>
              <a:t> de </a:t>
            </a:r>
            <a:r>
              <a:rPr lang="en-US" dirty="0" err="1"/>
              <a:t>programare</a:t>
            </a:r>
            <a:r>
              <a:rPr lang="en-US" dirty="0"/>
              <a:t>, cat </a:t>
            </a:r>
            <a:r>
              <a:rPr lang="en-US" dirty="0" err="1"/>
              <a:t>si</a:t>
            </a:r>
            <a:r>
              <a:rPr lang="en-US" dirty="0"/>
              <a:t> al </a:t>
            </a:r>
            <a:r>
              <a:rPr lang="en-US" dirty="0" err="1"/>
              <a:t>creativitatii</a:t>
            </a:r>
            <a:r>
              <a:rPr lang="en-US" dirty="0"/>
              <a:t>. </a:t>
            </a:r>
            <a:r>
              <a:rPr lang="en-US" dirty="0" err="1"/>
              <a:t>Cursul</a:t>
            </a:r>
            <a:r>
              <a:rPr lang="en-US" dirty="0"/>
              <a:t> de python a </a:t>
            </a:r>
            <a:r>
              <a:rPr lang="en-US" dirty="0" err="1"/>
              <a:t>facut</a:t>
            </a:r>
            <a:r>
              <a:rPr lang="en-US" dirty="0"/>
              <a:t> </a:t>
            </a:r>
            <a:r>
              <a:rPr lang="en-US" dirty="0" err="1"/>
              <a:t>posibila</a:t>
            </a:r>
            <a:r>
              <a:rPr lang="en-US" dirty="0"/>
              <a:t> </a:t>
            </a:r>
            <a:r>
              <a:rPr lang="en-US" dirty="0" err="1"/>
              <a:t>aceasta</a:t>
            </a:r>
            <a:r>
              <a:rPr lang="en-US" dirty="0"/>
              <a:t> </a:t>
            </a:r>
            <a:r>
              <a:rPr lang="en-US" dirty="0" err="1"/>
              <a:t>realizare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sansa</a:t>
            </a:r>
            <a:r>
              <a:rPr lang="en-US" dirty="0"/>
              <a:t> </a:t>
            </a:r>
            <a:r>
              <a:rPr lang="en-US" dirty="0" err="1"/>
              <a:t>oferita</a:t>
            </a:r>
            <a:r>
              <a:rPr lang="en-US" dirty="0"/>
              <a:t> de a </a:t>
            </a:r>
            <a:r>
              <a:rPr lang="en-US" dirty="0" err="1"/>
              <a:t>materializa</a:t>
            </a:r>
            <a:r>
              <a:rPr lang="en-US" dirty="0"/>
              <a:t> </a:t>
            </a:r>
            <a:r>
              <a:rPr lang="en-US" dirty="0" err="1"/>
              <a:t>pana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cele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ambigue</a:t>
            </a:r>
            <a:r>
              <a:rPr lang="en-US" dirty="0"/>
              <a:t> </a:t>
            </a:r>
            <a:r>
              <a:rPr lang="en-US" dirty="0" err="1"/>
              <a:t>idei</a:t>
            </a:r>
            <a:r>
              <a:rPr lang="en-US" dirty="0"/>
              <a:t>. </a:t>
            </a:r>
            <a:endParaRPr lang="en" dirty="0"/>
          </a:p>
        </p:txBody>
      </p:sp>
      <p:pic>
        <p:nvPicPr>
          <p:cNvPr id="3" name="Picture 2" descr="A group of people on a stage&#10;&#10;Description automatically generated with medium confidence">
            <a:extLst>
              <a:ext uri="{FF2B5EF4-FFF2-40B4-BE49-F238E27FC236}">
                <a16:creationId xmlns:a16="http://schemas.microsoft.com/office/drawing/2014/main" id="{7B536977-B10C-4142-B354-6CCBD1B7BC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7" y="0"/>
            <a:ext cx="913338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481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3.DreamLost – Descrierea Jocului</a:t>
            </a:r>
            <a:endParaRPr dirty="0"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Jocul in sine se refera la un baiat care nu-si mai gaseste locul in lumea din care face parte. Am putea spune despre el ca este un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“mini Bacovia”. </a:t>
            </a:r>
            <a:r>
              <a:rPr lang="en-US" dirty="0"/>
              <a:t>E</a:t>
            </a:r>
            <a:r>
              <a:rPr lang="en" dirty="0"/>
              <a:t>i bine, singura lui sansa de a se redescoperi pe sine este sa calatoreasca in vis in lumi diferite. De aceea, jucatorului </a:t>
            </a:r>
            <a:r>
              <a:rPr lang="en-US" dirty="0" err="1"/>
              <a:t>i</a:t>
            </a:r>
            <a:r>
              <a:rPr lang="en-US" dirty="0"/>
              <a:t> se </a:t>
            </a:r>
            <a:r>
              <a:rPr lang="en-US" dirty="0" err="1"/>
              <a:t>ofera</a:t>
            </a:r>
            <a:r>
              <a:rPr lang="en-US" dirty="0"/>
              <a:t> </a:t>
            </a:r>
            <a:r>
              <a:rPr lang="en-US" dirty="0" err="1"/>
              <a:t>posibilitatea</a:t>
            </a:r>
            <a:r>
              <a:rPr lang="en-US" dirty="0"/>
              <a:t> de a </a:t>
            </a:r>
            <a:r>
              <a:rPr lang="en-US" dirty="0" err="1"/>
              <a:t>alege</a:t>
            </a:r>
            <a:r>
              <a:rPr lang="en-US" dirty="0"/>
              <a:t> </a:t>
            </a:r>
            <a:r>
              <a:rPr lang="en-US" dirty="0" err="1"/>
              <a:t>lumea</a:t>
            </a:r>
            <a:r>
              <a:rPr lang="en-US" dirty="0"/>
              <a:t> in care </a:t>
            </a:r>
            <a:r>
              <a:rPr lang="en-US" dirty="0" err="1"/>
              <a:t>doreste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isi</a:t>
            </a:r>
            <a:r>
              <a:rPr lang="en-US" dirty="0"/>
              <a:t> continue </a:t>
            </a:r>
            <a:r>
              <a:rPr lang="en-US" dirty="0" err="1"/>
              <a:t>aventura</a:t>
            </a:r>
            <a:r>
              <a:rPr lang="en-US" dirty="0"/>
              <a:t>.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20211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2.DreamLost – Procesul de Creatie</a:t>
            </a:r>
            <a:endParaRPr dirty="0"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Ca echipa, a trebuit sa ajungem cu totii intr-un punct comun cand a venit vorba de dezvoltarea ideii. Astfel, acestia au fost pasii pe care i-am urmat: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- gasirea unei metode de rezolvare si alegerea modulului “Tkinter”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- proiectarea in avans a desfasurarii jocului.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- “small steps” in fundamentarea povestii ( poza – text – functie)</a:t>
            </a:r>
          </a:p>
        </p:txBody>
      </p:sp>
    </p:spTree>
    <p:extLst>
      <p:ext uri="{BB962C8B-B14F-4D97-AF65-F5344CB8AC3E}">
        <p14:creationId xmlns:p14="http://schemas.microsoft.com/office/powerpoint/2010/main" val="1092663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ctrTitle"/>
          </p:nvPr>
        </p:nvSpPr>
        <p:spPr>
          <a:xfrm>
            <a:off x="1519100" y="1142662"/>
            <a:ext cx="69390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2.DreamLost – Procesul de Creatie</a:t>
            </a:r>
            <a:endParaRPr dirty="0"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1519100" y="2279990"/>
            <a:ext cx="6939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Ca echipa, a trebuit sa ajungem cu totii intr-un punct comun cand a venit vorba de dezvoltarea ideii. Astfel, acestia au fost pasii pe care i-am urmat: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- gasirea unei metode de rezolvare si alegerea modulului “Tkinter”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- proiectarea in avans a desfasurarii jocului.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- “small steps” in fundamentarea povestii ( poza – text – functie)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5A2F6BEF-71C2-4767-A11C-5246F493D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54102" cy="5143500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9BD41587-935C-41AA-AA25-C40F4B9CE3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102" y="0"/>
            <a:ext cx="45720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182826"/>
      </p:ext>
    </p:extLst>
  </p:cSld>
  <p:clrMapOvr>
    <a:masterClrMapping/>
  </p:clrMapOvr>
</p:sld>
</file>

<file path=ppt/theme/theme1.xml><?xml version="1.0" encoding="utf-8"?>
<a:theme xmlns:a="http://schemas.openxmlformats.org/drawingml/2006/main" name="Kate template">
  <a:themeElements>
    <a:clrScheme name="Custom 347">
      <a:dk1>
        <a:srgbClr val="1C4587"/>
      </a:dk1>
      <a:lt1>
        <a:srgbClr val="FFFFFF"/>
      </a:lt1>
      <a:dk2>
        <a:srgbClr val="606A7C"/>
      </a:dk2>
      <a:lt2>
        <a:srgbClr val="D3DAE2"/>
      </a:lt2>
      <a:accent1>
        <a:srgbClr val="1C4587"/>
      </a:accent1>
      <a:accent2>
        <a:srgbClr val="6CC2DC"/>
      </a:accent2>
      <a:accent3>
        <a:srgbClr val="B4E04F"/>
      </a:accent3>
      <a:accent4>
        <a:srgbClr val="FFD453"/>
      </a:accent4>
      <a:accent5>
        <a:srgbClr val="EE973B"/>
      </a:accent5>
      <a:accent6>
        <a:srgbClr val="F74848"/>
      </a:accent6>
      <a:hlink>
        <a:srgbClr val="1C458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496</Words>
  <Application>Microsoft Office PowerPoint</Application>
  <PresentationFormat>On-screen Show (16:9)</PresentationFormat>
  <Paragraphs>34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Amatic SC</vt:lpstr>
      <vt:lpstr>Caveat</vt:lpstr>
      <vt:lpstr>Arial</vt:lpstr>
      <vt:lpstr>Kate template</vt:lpstr>
      <vt:lpstr>DreamLost Avram cristian-Stefan Bianca Popa Alexandra Dragusin Matei Dumitrescu</vt:lpstr>
      <vt:lpstr>1.DreamLost – short description</vt:lpstr>
      <vt:lpstr>PowerPoint Presentation</vt:lpstr>
      <vt:lpstr>2.DreamLost – De ce am ales acest tip de joc?</vt:lpstr>
      <vt:lpstr>2.DreamLost – De ce am ales acest tip de joc?</vt:lpstr>
      <vt:lpstr>2.DreamLost – De ce am ales acest tip de joc?</vt:lpstr>
      <vt:lpstr>3.DreamLost – Descrierea Jocului</vt:lpstr>
      <vt:lpstr>2.DreamLost – Procesul de Creatie</vt:lpstr>
      <vt:lpstr>2.DreamLost – Procesul de Creatie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DreamLost Avram cristian-Stefan Bianca Popa Alexandra Dragusin Matei Dumitrescu</dc:title>
  <cp:lastModifiedBy>Cristian Stefan Avram</cp:lastModifiedBy>
  <cp:revision>3</cp:revision>
  <dcterms:modified xsi:type="dcterms:W3CDTF">2022-01-20T10:38:18Z</dcterms:modified>
</cp:coreProperties>
</file>